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strument Sans Medium" panose="020B0604020202020204" charset="0"/>
      <p:regular r:id="rId18"/>
    </p:embeddedFont>
    <p:embeddedFont>
      <p:font typeface="Instrument Sans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10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6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403" y="878919"/>
            <a:ext cx="1096328" cy="1096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614" y="878919"/>
            <a:ext cx="1612940" cy="7743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782" y="878919"/>
            <a:ext cx="919877" cy="11079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3790" y="25822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PropInsight</a:t>
            </a:r>
            <a:endParaRPr lang="en-US" sz="4450" dirty="0"/>
          </a:p>
        </p:txBody>
      </p:sp>
      <p:sp>
        <p:nvSpPr>
          <p:cNvPr id="7" name="Text 1"/>
          <p:cNvSpPr/>
          <p:nvPr/>
        </p:nvSpPr>
        <p:spPr>
          <a:xfrm>
            <a:off x="793790" y="36311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Reports, Smarter Insights.</a:t>
            </a:r>
            <a:endParaRPr lang="en-US" sz="1750" dirty="0"/>
          </a:p>
        </p:txBody>
      </p:sp>
      <p:sp>
        <p:nvSpPr>
          <p:cNvPr id="8" name="Text 2"/>
          <p:cNvSpPr/>
          <p:nvPr/>
        </p:nvSpPr>
        <p:spPr>
          <a:xfrm>
            <a:off x="793790" y="424922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Transforming property analysis with intelligent reporting solutions. Gain a competitive edge with data-driven insights for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Looking Ahead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78617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22402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012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503408"/>
            <a:ext cx="64374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 and retrieve past reports for analysis and historical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07788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206472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366057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4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Issue Detection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3923705"/>
            <a:ext cx="7363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AI-based automatic issue detection using computer vision.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498181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626769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26232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4853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Mobile Optimization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34400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Make PropInsight accessible on all devices for increased convenience.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Team Members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5026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4NI22CI022         G Yashita                                                              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76615" y="20791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4NI22CI024         Harshavardhan S Patil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6615" y="26972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4NI22CI025         Hrudhay Girish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76615" y="3315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4NI22CI026         Inchara G Hegde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6615" y="3933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4NI22CI027         Irshita Saanchi 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40E997-2198-42AA-99DA-0B9E6D48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378" y="-15062"/>
            <a:ext cx="8192022" cy="81920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0312"/>
            <a:ext cx="7039808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Need for Smart Reports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403" y="1797844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Time-Consuming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1403" y="2347913"/>
            <a:ext cx="6301978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report generation is a tedious process, taking hours to complete.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84638" y="1797844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Prone to Errors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4638" y="2347913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Human error is inevitable, leading to inaccurate reports.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28" y="3469243"/>
            <a:ext cx="7408426" cy="41705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58387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PropInsight's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278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19703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1927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Reports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41827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detailed reports with minimal effort, saving time and resources.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260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66855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26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AI-powered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164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Leverage AI technology to enhance accuracy and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6628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PropInsight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67270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19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39756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User-friendly web interface built with HTML, CSS, and JavaScript.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167270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19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239756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Powerful FastAPI backend powered by Python, processing data and generating reports.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58461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3819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4309467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API-based report generation, potentially integrating AI for enhanced accuracy.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358461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3819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PDF Generation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4309467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PDF generation leveraging JavaScript libraries like html2canvas and jspdf.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630"/>
            <a:ext cx="14630400" cy="39225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15" y="4497705"/>
            <a:ext cx="5229939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4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15" y="5465207"/>
            <a:ext cx="522923" cy="5229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2115" y="6197322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Interface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32115" y="6649641"/>
            <a:ext cx="41795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web interface with dropdowns, forms, and clear navigation.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415" y="5465207"/>
            <a:ext cx="522923" cy="52292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5415" y="6197322"/>
            <a:ext cx="29952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Standardized Checklists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5225415" y="6649641"/>
            <a:ext cx="4179570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Pre-defined checklists tailored to different property types for comprehensive inspections.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715" y="5465207"/>
            <a:ext cx="522923" cy="52292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8715" y="6197322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Reports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9718715" y="6649641"/>
            <a:ext cx="4179570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Effortlessly generate professional PDF reports with customizable layouts and data.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CFCD19-06A2-4E12-A1BA-400878B17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038" y="0"/>
            <a:ext cx="5229939" cy="36015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A77425-6E51-4DE9-8DD2-E5251982B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8336" y="47836"/>
            <a:ext cx="6064888" cy="3553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Simplified Workflow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1672709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16777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19278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8860" y="19703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183011" y="1899523"/>
            <a:ext cx="3216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Property Type Selection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183011" y="238994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Choose the property type from a predefined list.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273612" y="370153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34616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8860" y="35041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183011" y="34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Issue Input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183011" y="3923705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 observations and details about identified issues.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273612" y="523529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49953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8860" y="50378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183011" y="4967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Report Generation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183011" y="545746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PropInsight automatically generates a structured inspection report.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273612" y="676906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20" name="Shape 18"/>
          <p:cNvSpPr/>
          <p:nvPr/>
        </p:nvSpPr>
        <p:spPr>
          <a:xfrm>
            <a:off x="793790" y="65291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78860" y="65716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2183011" y="6500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Report Export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2183011" y="6991231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Download the report in PDF format for easy sharing and archiving.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PropInsight in Action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702" y="1631394"/>
            <a:ext cx="4346377" cy="340233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530" y="1631394"/>
            <a:ext cx="3819049" cy="3402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3484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Homepage                                              Report View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155" y="2902625"/>
            <a:ext cx="4758571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Technologies at Play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6155" y="3878104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2729627" y="47440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6155" y="5155525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HTML, CSS, JavaScript.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57956" y="3878104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9521428" y="47440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57956" y="5155525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(FastAPI).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6155" y="6126242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2729627" y="6992183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Libraries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66155" y="7403663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Jinja2, html2canvas, jspdf.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457956" y="6126242"/>
            <a:ext cx="6506289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4900" dirty="0"/>
          </a:p>
        </p:txBody>
      </p:sp>
      <p:sp>
        <p:nvSpPr>
          <p:cNvPr id="14" name="Text 11"/>
          <p:cNvSpPr/>
          <p:nvPr/>
        </p:nvSpPr>
        <p:spPr>
          <a:xfrm>
            <a:off x="9521428" y="6992183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457956" y="7403663"/>
            <a:ext cx="650628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hosting for scalable and secure access.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6422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Overcoming Challenges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0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4734758"/>
            <a:ext cx="3101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Diverse Property Types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522517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PropInsight handles multiple property types with dedicated checklists.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6882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6095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Report Accuracy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6586061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integration and predefined templates ensure accurate and consistent reports.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377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Instrument Sans Semi Bold</vt:lpstr>
      <vt:lpstr>Instrument Sans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Yashita G</cp:lastModifiedBy>
  <cp:revision>3</cp:revision>
  <dcterms:created xsi:type="dcterms:W3CDTF">2025-03-07T06:56:34Z</dcterms:created>
  <dcterms:modified xsi:type="dcterms:W3CDTF">2025-03-07T07:02:29Z</dcterms:modified>
</cp:coreProperties>
</file>